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651e7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651e7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2651e7d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2651e7d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651e7d6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2651e7d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2651e7d6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2651e7d6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651e7d6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2651e7d6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9.gif"/><Relationship Id="rId8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0.jpg"/><Relationship Id="rId7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Relationship Id="rId4" Type="http://schemas.openxmlformats.org/officeDocument/2006/relationships/image" Target="../media/image10.png"/><Relationship Id="rId5" Type="http://schemas.openxmlformats.org/officeDocument/2006/relationships/image" Target="../media/image17.gif"/><Relationship Id="rId6" Type="http://schemas.openxmlformats.org/officeDocument/2006/relationships/image" Target="../media/image23.gif"/><Relationship Id="rId7" Type="http://schemas.openxmlformats.org/officeDocument/2006/relationships/image" Target="../media/image11.png"/><Relationship Id="rId8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Apple Pro 2024 Laptop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BY:Sanav,Janav,Ripley,Aanya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9025"/>
            <a:ext cx="3122100" cy="16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7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25" y="3543299"/>
            <a:ext cx="26193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325" y="194400"/>
            <a:ext cx="2135674" cy="16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95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16.2’’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work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14525" y="134600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Size and Dimensions, Features</a:t>
            </a:r>
            <a:endParaRPr/>
          </a:p>
        </p:txBody>
      </p:sp>
      <p:pic>
        <p:nvPicPr>
          <p:cNvPr id="66" name="Google Shape;66;p14" title="61hw7aZWYSL._AC_SL1500_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025" y="3846775"/>
            <a:ext cx="2060974" cy="13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0"/>
            <a:ext cx="14478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65825"/>
            <a:ext cx="1447800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and a cup of coffee (Provided by Tenor)"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500" y="2096442"/>
            <a:ext cx="1724625" cy="156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computer . (Provided by Tenor)"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550" y="2881650"/>
            <a:ext cx="239643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1"/>
              <a:t>The price</a:t>
            </a:r>
            <a:endParaRPr sz="2511"/>
          </a:p>
        </p:txBody>
      </p:sp>
      <p:sp>
        <p:nvSpPr>
          <p:cNvPr id="76" name="Google Shape;76;p15"/>
          <p:cNvSpPr txBox="1"/>
          <p:nvPr/>
        </p:nvSpPr>
        <p:spPr>
          <a:xfrm>
            <a:off x="1277325" y="1667150"/>
            <a:ext cx="67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1111"/>
                </a:solidFill>
                <a:highlight>
                  <a:srgbClr val="FFFFFF"/>
                </a:highlight>
              </a:rPr>
              <a:t>$2,615.00   =)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Modern laptop computer isolated on white background (Provided by Getty Images)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856" y="3827726"/>
            <a:ext cx="1974149" cy="1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375" y="-6"/>
            <a:ext cx="3015633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75" y="3206650"/>
            <a:ext cx="1574575" cy="18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975" y="3990975"/>
            <a:ext cx="3962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お金持ち　ピーナッツ (Provided by Tenor)"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050" y="63775"/>
            <a:ext cx="1816281" cy="14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good for your audience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Youtubers-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is good for watching youtuber like for on any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entertains you when you are bored- just like how youtube entertains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aren’t in a good mood, this Laptop makes you happy again</a:t>
            </a:r>
            <a:endParaRPr/>
          </a:p>
        </p:txBody>
      </p:sp>
      <p:pic>
        <p:nvPicPr>
          <p:cNvPr id="88" name="Google Shape;88;p16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" y="3228963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075" y="3889375"/>
            <a:ext cx="1804924" cy="1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950" y="3590913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66825" y="105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listening to this presentation!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 </a:t>
            </a:r>
            <a:r>
              <a:rPr lang="en" sz="6000">
                <a:solidFill>
                  <a:schemeClr val="dk1"/>
                </a:solidFill>
              </a:rPr>
              <a:t>you</a:t>
            </a:r>
            <a:r>
              <a:rPr lang="en" sz="6000">
                <a:solidFill>
                  <a:schemeClr val="dk1"/>
                </a:solidFill>
              </a:rPr>
              <a:t>!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descr="Pom Pom Purin (Provided by Tenor)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33800"/>
            <a:ext cx="21621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sitting in front of a computer monitor (Provided by Tenor)"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225" y="3621738"/>
            <a:ext cx="1521775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ddy bear is laying down next to a penguin and saying `` can 't wait ! see you soon !! '' . (Provided by Tenor)"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075" y="-6"/>
            <a:ext cx="2285324" cy="14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925" y="3048000"/>
            <a:ext cx="1257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at is sitting on a person 's lap looking at a laptop . (Provided by Tenor)"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085800" cy="11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